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90" r:id="rId3"/>
    <p:sldId id="291" r:id="rId4"/>
    <p:sldId id="292" r:id="rId5"/>
    <p:sldId id="293" r:id="rId6"/>
    <p:sldId id="27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0477" autoAdjust="0"/>
  </p:normalViewPr>
  <p:slideViewPr>
    <p:cSldViewPr snapToGrid="0">
      <p:cViewPr varScale="1">
        <p:scale>
          <a:sx n="71" d="100"/>
          <a:sy n="71" d="100"/>
        </p:scale>
        <p:origin x="126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B4110F-17B5-49BA-A180-F3A9C38F91A8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BEC1A4-80F6-476A-8312-4339FD76D6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5002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</a:t>
            </a:r>
            <a:r>
              <a:rPr lang="en-US" dirty="0" err="1"/>
              <a:t>Powerpoint</a:t>
            </a:r>
            <a:r>
              <a:rPr lang="en-US" dirty="0"/>
              <a:t> is a collection of links to video instruction for AutoCAD Layers feature. The videos are based off information from the textbook Up &amp; Running with AutoCAD by Elliot </a:t>
            </a:r>
            <a:r>
              <a:rPr lang="en-US" dirty="0" err="1"/>
              <a:t>Gindis</a:t>
            </a:r>
            <a:r>
              <a:rPr lang="en-US" dirty="0"/>
              <a:t> and Robert </a:t>
            </a:r>
            <a:r>
              <a:rPr lang="en-US" dirty="0" err="1"/>
              <a:t>Kaebisch</a:t>
            </a:r>
            <a:r>
              <a:rPr lang="en-US" dirty="0"/>
              <a:t>, which is why there are references to sections or portions of information from the book. Pause the video periodically to practice the content that was covered.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BEC1A4-80F6-476A-8312-4339FD76D66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6557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F3104-065B-4F4E-86AA-CE5F6E109623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CD387-0DE3-4676-ABFB-8E482BE33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08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F3104-065B-4F4E-86AA-CE5F6E109623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CD387-0DE3-4676-ABFB-8E482BE33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606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F3104-065B-4F4E-86AA-CE5F6E109623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CD387-0DE3-4676-ABFB-8E482BE33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9534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F3104-065B-4F4E-86AA-CE5F6E109623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CD387-0DE3-4676-ABFB-8E482BE3344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378090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F3104-065B-4F4E-86AA-CE5F6E109623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CD387-0DE3-4676-ABFB-8E482BE33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5763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F3104-065B-4F4E-86AA-CE5F6E109623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CD387-0DE3-4676-ABFB-8E482BE33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1606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F3104-065B-4F4E-86AA-CE5F6E109623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CD387-0DE3-4676-ABFB-8E482BE33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1354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F3104-065B-4F4E-86AA-CE5F6E109623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CD387-0DE3-4676-ABFB-8E482BE33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8482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F3104-065B-4F4E-86AA-CE5F6E109623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CD387-0DE3-4676-ABFB-8E482BE33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537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F3104-065B-4F4E-86AA-CE5F6E109623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CD387-0DE3-4676-ABFB-8E482BE33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853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F3104-065B-4F4E-86AA-CE5F6E109623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CD387-0DE3-4676-ABFB-8E482BE33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864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F3104-065B-4F4E-86AA-CE5F6E109623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CD387-0DE3-4676-ABFB-8E482BE33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665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F3104-065B-4F4E-86AA-CE5F6E109623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CD387-0DE3-4676-ABFB-8E482BE33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595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F3104-065B-4F4E-86AA-CE5F6E109623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CD387-0DE3-4676-ABFB-8E482BE33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388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F3104-065B-4F4E-86AA-CE5F6E109623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CD387-0DE3-4676-ABFB-8E482BE33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171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F3104-065B-4F4E-86AA-CE5F6E109623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CD387-0DE3-4676-ABFB-8E482BE33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689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F3104-065B-4F4E-86AA-CE5F6E109623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CD387-0DE3-4676-ABFB-8E482BE33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70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DF0F3104-065B-4F4E-86AA-CE5F6E109623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4C7CD387-0DE3-4676-ABFB-8E482BE33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18897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mediaspace.minnstate.edu/media/CTE%20Layers%20Part%201/1_0zvqzh8j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mediaspace.minnstate.edu/media/CTE+Layers+Part+2/1_jl1570hu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mediaspace.minnstate.edu/media/CTE+Layers+Part+3/1_x43v0f2h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mediaspace.minnstate.edu/media/CTE+Layers+Part+4/1_cw7w0cs4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83A0ED2-3AB8-4B68-A2D1-AA81B74A9B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329" y="486030"/>
            <a:ext cx="10788471" cy="579568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C654097-F568-46EB-8938-50573845F5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09800" y="4304046"/>
            <a:ext cx="9144000" cy="1641490"/>
          </a:xfrm>
        </p:spPr>
        <p:txBody>
          <a:bodyPr/>
          <a:lstStyle/>
          <a:p>
            <a:r>
              <a:rPr lang="en-US" dirty="0"/>
              <a:t>   Unit 7 AutoCAD Layers</a:t>
            </a:r>
          </a:p>
        </p:txBody>
      </p:sp>
    </p:spTree>
    <p:extLst>
      <p:ext uri="{BB962C8B-B14F-4D97-AF65-F5344CB8AC3E}">
        <p14:creationId xmlns:p14="http://schemas.microsoft.com/office/powerpoint/2010/main" val="13497265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2EE916-D5FB-4CC9-A090-06689565E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Intro to Layers Part 1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CDF136-BF75-4DAD-9178-38A6D75152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>
                <a:hlinkClick r:id="rId2"/>
              </a:rPr>
              <a:t>https://mediaspace.minnstate.edu/media/CTE%20Layers%20Part%201/1_0zvqzh8j</a:t>
            </a:r>
            <a:endParaRPr lang="en-US" u="sng" dirty="0"/>
          </a:p>
          <a:p>
            <a:pPr marL="0" indent="0">
              <a:buNone/>
            </a:pPr>
            <a:endParaRPr lang="en-US" u="sng" dirty="0"/>
          </a:p>
          <a:p>
            <a:pPr marL="0" indent="0">
              <a:buNone/>
            </a:pPr>
            <a:r>
              <a:rPr lang="en-US" u="sng" dirty="0"/>
              <a:t>Learning Outcomes:</a:t>
            </a:r>
          </a:p>
          <a:p>
            <a:r>
              <a:rPr lang="en-US" dirty="0"/>
              <a:t>Understand use of layers</a:t>
            </a:r>
          </a:p>
          <a:p>
            <a:r>
              <a:rPr lang="en-US" dirty="0"/>
              <a:t>Access Layer Property Manager</a:t>
            </a:r>
          </a:p>
          <a:p>
            <a:r>
              <a:rPr lang="en-US" dirty="0"/>
              <a:t>Create and delete layers</a:t>
            </a:r>
          </a:p>
          <a:p>
            <a:r>
              <a:rPr lang="en-US" dirty="0"/>
              <a:t>Make a layer current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49182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2EE916-D5FB-4CC9-A090-06689565E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Intro to Layers Part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CDF136-BF75-4DAD-9178-38A6D75152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>
                <a:hlinkClick r:id="rId2"/>
              </a:rPr>
              <a:t>https://mediaspace.minnstate.edu/media/CTE+Layers+Part+2/1_jl1570hu</a:t>
            </a:r>
            <a:endParaRPr lang="en-US" u="sng" dirty="0"/>
          </a:p>
          <a:p>
            <a:pPr marL="0" indent="0">
              <a:buNone/>
            </a:pPr>
            <a:endParaRPr lang="en-US" u="sng" dirty="0"/>
          </a:p>
          <a:p>
            <a:pPr marL="0" indent="0">
              <a:buNone/>
            </a:pPr>
            <a:r>
              <a:rPr lang="en-US" u="sng" dirty="0"/>
              <a:t>Learning Outcomes:</a:t>
            </a:r>
          </a:p>
          <a:p>
            <a:r>
              <a:rPr lang="en-US" dirty="0"/>
              <a:t>Assign properties to a layer</a:t>
            </a:r>
          </a:p>
          <a:p>
            <a:r>
              <a:rPr lang="en-US" dirty="0"/>
              <a:t>Layer states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12806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2EE916-D5FB-4CC9-A090-06689565E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Applying </a:t>
            </a:r>
            <a:r>
              <a:rPr lang="en-US" dirty="0" err="1"/>
              <a:t>Linetypes</a:t>
            </a:r>
            <a:r>
              <a:rPr lang="en-US" dirty="0"/>
              <a:t> through Layers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CDF136-BF75-4DAD-9178-38A6D75152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>
                <a:hlinkClick r:id="rId2"/>
              </a:rPr>
              <a:t>https://mediaspace.minnstate.edu/media/CTE+Layers+Part+3/1_x43v0f2h</a:t>
            </a:r>
            <a:endParaRPr lang="en-US" u="sng" dirty="0"/>
          </a:p>
          <a:p>
            <a:pPr marL="0" indent="0">
              <a:buNone/>
            </a:pPr>
            <a:endParaRPr lang="en-US" u="sng" dirty="0"/>
          </a:p>
          <a:p>
            <a:pPr marL="0" indent="0">
              <a:buNone/>
            </a:pPr>
            <a:r>
              <a:rPr lang="en-US" u="sng" dirty="0"/>
              <a:t>Learning Outcomes:</a:t>
            </a:r>
          </a:p>
          <a:p>
            <a:r>
              <a:rPr lang="en-US" dirty="0"/>
              <a:t>Load </a:t>
            </a:r>
            <a:r>
              <a:rPr lang="en-US" dirty="0" err="1"/>
              <a:t>linetypes</a:t>
            </a:r>
            <a:endParaRPr lang="en-US" dirty="0"/>
          </a:p>
          <a:p>
            <a:r>
              <a:rPr lang="en-US" dirty="0"/>
              <a:t>Adjust </a:t>
            </a:r>
            <a:r>
              <a:rPr lang="en-US" dirty="0" err="1"/>
              <a:t>linetype</a:t>
            </a:r>
            <a:r>
              <a:rPr lang="en-US" dirty="0"/>
              <a:t> scale</a:t>
            </a:r>
          </a:p>
        </p:txBody>
      </p:sp>
    </p:spTree>
    <p:extLst>
      <p:ext uri="{BB962C8B-B14F-4D97-AF65-F5344CB8AC3E}">
        <p14:creationId xmlns:p14="http://schemas.microsoft.com/office/powerpoint/2010/main" val="25653241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2EE916-D5FB-4CC9-A090-06689565E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Layers and the Ribbon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CDF136-BF75-4DAD-9178-38A6D75152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>
                <a:hlinkClick r:id="rId2"/>
              </a:rPr>
              <a:t>https://mediaspace.minnstate.edu/media/CTE+Layers+Part+4/1_cw7w0cs4</a:t>
            </a:r>
            <a:endParaRPr lang="en-US" u="sng" dirty="0"/>
          </a:p>
          <a:p>
            <a:pPr marL="0" indent="0">
              <a:buNone/>
            </a:pPr>
            <a:endParaRPr lang="en-US" u="sng" dirty="0"/>
          </a:p>
          <a:p>
            <a:pPr marL="0" indent="0">
              <a:buNone/>
            </a:pPr>
            <a:r>
              <a:rPr lang="en-US" u="sng" dirty="0"/>
              <a:t>Learning Outcomes:</a:t>
            </a:r>
          </a:p>
          <a:p>
            <a:r>
              <a:rPr lang="en-US" dirty="0"/>
              <a:t>Match properties</a:t>
            </a:r>
          </a:p>
          <a:p>
            <a:r>
              <a:rPr lang="en-US" dirty="0"/>
              <a:t>Adjust layers and layer states from Ribbon</a:t>
            </a:r>
          </a:p>
        </p:txBody>
      </p:sp>
    </p:spTree>
    <p:extLst>
      <p:ext uri="{BB962C8B-B14F-4D97-AF65-F5344CB8AC3E}">
        <p14:creationId xmlns:p14="http://schemas.microsoft.com/office/powerpoint/2010/main" val="31007711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9091CB-FC9C-4120-9DEC-2568D8F723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4F6BD9-86C1-40BB-9679-304D3718BF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 videos are based off content from the text</a:t>
            </a:r>
          </a:p>
          <a:p>
            <a:pPr lvl="1"/>
            <a:r>
              <a:rPr lang="en-US" dirty="0"/>
              <a:t> Up &amp; Running with AutoCAD 2022,</a:t>
            </a:r>
          </a:p>
          <a:p>
            <a:pPr lvl="2"/>
            <a:r>
              <a:rPr lang="en-US" dirty="0"/>
              <a:t> 2D and 3D Drawing, Design and Modeling </a:t>
            </a:r>
          </a:p>
          <a:p>
            <a:pPr lvl="2"/>
            <a:r>
              <a:rPr lang="en-US" dirty="0"/>
              <a:t>by Elliott </a:t>
            </a:r>
            <a:r>
              <a:rPr lang="en-US" dirty="0" err="1"/>
              <a:t>Gindis</a:t>
            </a:r>
            <a:r>
              <a:rPr lang="en-US" dirty="0"/>
              <a:t> and Robert </a:t>
            </a:r>
            <a:r>
              <a:rPr lang="en-US" dirty="0" err="1"/>
              <a:t>Kaebisch</a:t>
            </a:r>
            <a:endParaRPr lang="en-US" dirty="0"/>
          </a:p>
          <a:p>
            <a:pPr lvl="2"/>
            <a:r>
              <a:rPr lang="en-US" dirty="0"/>
              <a:t>Elsevier Inc</a:t>
            </a:r>
          </a:p>
          <a:p>
            <a:pPr lvl="2"/>
            <a:r>
              <a:rPr lang="en-US" dirty="0"/>
              <a:t>Academic Press</a:t>
            </a:r>
          </a:p>
          <a:p>
            <a:pPr lvl="2"/>
            <a:r>
              <a:rPr lang="en-US" dirty="0"/>
              <a:t>ISBN: 978-0-323-89923-9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1455402"/>
      </p:ext>
    </p:extLst>
  </p:cSld>
  <p:clrMapOvr>
    <a:masterClrMapping/>
  </p:clrMapOvr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10970</TotalTime>
  <Words>251</Words>
  <Application>Microsoft Office PowerPoint</Application>
  <PresentationFormat>Widescreen</PresentationFormat>
  <Paragraphs>37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Corbel</vt:lpstr>
      <vt:lpstr>Depth</vt:lpstr>
      <vt:lpstr>   Unit 7 AutoCAD Layers</vt:lpstr>
      <vt:lpstr>Intro to Layers Part 1 </vt:lpstr>
      <vt:lpstr>Intro to Layers Part 2</vt:lpstr>
      <vt:lpstr>Applying Linetypes through Layers</vt:lpstr>
      <vt:lpstr>Layers and the Ribbon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3 Line Types</dc:title>
  <dc:creator>Bulger, Erin L</dc:creator>
  <cp:lastModifiedBy>Bulger, Erin L</cp:lastModifiedBy>
  <cp:revision>45</cp:revision>
  <dcterms:created xsi:type="dcterms:W3CDTF">2024-07-15T18:09:10Z</dcterms:created>
  <dcterms:modified xsi:type="dcterms:W3CDTF">2025-09-06T14:31:48Z</dcterms:modified>
</cp:coreProperties>
</file>